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7" r:id="rId1"/>
  </p:sldMasterIdLst>
  <p:sldIdLst>
    <p:sldId id="257" r:id="rId2"/>
    <p:sldId id="258" r:id="rId3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40" autoAdjust="0"/>
    <p:restoredTop sz="94660"/>
  </p:normalViewPr>
  <p:slideViewPr>
    <p:cSldViewPr snapToGrid="0">
      <p:cViewPr varScale="1">
        <p:scale>
          <a:sx n="54" d="100"/>
          <a:sy n="54" d="100"/>
        </p:scale>
        <p:origin x="18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6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8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86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4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30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55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1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93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9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44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6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6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10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9405AF-E724-4D58-A2B2-A6574523BE5C}"/>
              </a:ext>
            </a:extLst>
          </p:cNvPr>
          <p:cNvSpPr txBox="1"/>
          <p:nvPr/>
        </p:nvSpPr>
        <p:spPr>
          <a:xfrm>
            <a:off x="258902" y="398841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/>
              <a:t>フロア分岐ポップの作り方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14627C-46B1-4334-BD41-302FD351D4B5}"/>
              </a:ext>
            </a:extLst>
          </p:cNvPr>
          <p:cNvGrpSpPr/>
          <p:nvPr/>
        </p:nvGrpSpPr>
        <p:grpSpPr>
          <a:xfrm>
            <a:off x="564942" y="2795807"/>
            <a:ext cx="6034157" cy="3126790"/>
            <a:chOff x="607365" y="2659594"/>
            <a:chExt cx="5460927" cy="2095948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D40BE5B-AD80-4528-AC12-36D4D2F374F6}"/>
                </a:ext>
              </a:extLst>
            </p:cNvPr>
            <p:cNvSpPr txBox="1"/>
            <p:nvPr/>
          </p:nvSpPr>
          <p:spPr>
            <a:xfrm>
              <a:off x="607365" y="2659594"/>
              <a:ext cx="271228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1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．テーブル番号を入力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D209592-DE07-4A51-BD5B-3BBA4FC690DB}"/>
                </a:ext>
              </a:extLst>
            </p:cNvPr>
            <p:cNvSpPr txBox="1"/>
            <p:nvPr/>
          </p:nvSpPr>
          <p:spPr>
            <a:xfrm>
              <a:off x="710587" y="3093549"/>
              <a:ext cx="5357705" cy="1661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枚目以降にあるフォーマットの数字部分に、レストランボードのテーブル画面にあるテーブル名を入力します。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お店のテーブルレイアウトと、フロア分岐ポップを設置する位置に合わせて、矢印とテーブル名を入力します。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フロア分岐ポップに入力するテーブル名やテーブル数に合わせて、フォントサイズを調整してください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※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テーブル数が多い場合は、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枚目のスライドを複製してご利用ください。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テーブル画面について</a:t>
              </a:r>
              <a:b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</a:b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https://faq.restaurant-board.airregi.jp/hc/ja/articles/900002394986</a:t>
              </a: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入力が完了したら、ファイルメニューから任意のフォルダに保存します。</a:t>
              </a: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D32807B-B79D-4E84-9217-5DA6F7AFDADD}"/>
              </a:ext>
            </a:extLst>
          </p:cNvPr>
          <p:cNvSpPr txBox="1"/>
          <p:nvPr/>
        </p:nvSpPr>
        <p:spPr>
          <a:xfrm>
            <a:off x="564942" y="1308312"/>
            <a:ext cx="564585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フロア分岐ポップは、お客様がテーブルを探す際に、テーブルの位置をわかりやすくするために、お席までの導線上にある分岐点に設置して使用します。</a:t>
            </a:r>
            <a:endParaRPr kumimoji="1" lang="en-US" altLang="ja-JP" sz="12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4C786DC-62F9-4D85-80B1-49799B9B7E9F}"/>
              </a:ext>
            </a:extLst>
          </p:cNvPr>
          <p:cNvGrpSpPr/>
          <p:nvPr/>
        </p:nvGrpSpPr>
        <p:grpSpPr>
          <a:xfrm>
            <a:off x="564941" y="6579095"/>
            <a:ext cx="5920101" cy="991876"/>
            <a:chOff x="607365" y="5352902"/>
            <a:chExt cx="5564148" cy="991876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35BAE35E-0CC9-4D7B-80D1-BD74B0EA7A07}"/>
                </a:ext>
              </a:extLst>
            </p:cNvPr>
            <p:cNvSpPr txBox="1"/>
            <p:nvPr/>
          </p:nvSpPr>
          <p:spPr>
            <a:xfrm>
              <a:off x="607365" y="5352902"/>
              <a:ext cx="91691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2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．印刷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27F0EF7-F9D6-4B09-8EF8-C619709BDD28}"/>
                </a:ext>
              </a:extLst>
            </p:cNvPr>
            <p:cNvSpPr txBox="1"/>
            <p:nvPr/>
          </p:nvSpPr>
          <p:spPr>
            <a:xfrm>
              <a:off x="710587" y="5790780"/>
              <a:ext cx="54609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ファイルメニューから「印刷」を選択し、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A4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用紙に印刷してください。 プリンタがない場合は、ファイルメニューの「エクスポート」から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PDF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で保存し、最寄りのコンビニエンスストアなどで印刷してください。　　　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A6718B-B171-4AE5-97C2-521EC34445E2}"/>
              </a:ext>
            </a:extLst>
          </p:cNvPr>
          <p:cNvGrpSpPr/>
          <p:nvPr/>
        </p:nvGrpSpPr>
        <p:grpSpPr>
          <a:xfrm>
            <a:off x="564940" y="8227470"/>
            <a:ext cx="6034159" cy="618137"/>
            <a:chOff x="607365" y="7955349"/>
            <a:chExt cx="5564148" cy="618137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9847B36-90DA-42F8-8969-98B993C46B12}"/>
                </a:ext>
              </a:extLst>
            </p:cNvPr>
            <p:cNvSpPr txBox="1"/>
            <p:nvPr/>
          </p:nvSpPr>
          <p:spPr>
            <a:xfrm>
              <a:off x="710587" y="8388820"/>
              <a:ext cx="546092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必要に応じてラミネート等を行い、分岐点にフロア分岐ポップを設置してください。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33A391B-F871-4F2A-ADBC-792532785051}"/>
                </a:ext>
              </a:extLst>
            </p:cNvPr>
            <p:cNvSpPr txBox="1"/>
            <p:nvPr/>
          </p:nvSpPr>
          <p:spPr>
            <a:xfrm>
              <a:off x="607365" y="7955349"/>
              <a:ext cx="123155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3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．分岐点に設置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96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082E5DE-6D14-6747-8425-017E02237178}"/>
              </a:ext>
            </a:extLst>
          </p:cNvPr>
          <p:cNvSpPr txBox="1"/>
          <p:nvPr/>
        </p:nvSpPr>
        <p:spPr>
          <a:xfrm>
            <a:off x="3779233" y="383609"/>
            <a:ext cx="2651368" cy="73866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1</a:t>
            </a:r>
          </a:p>
          <a:p>
            <a:pPr algn="ctr"/>
            <a:endParaRPr kumimoji="1" lang="en-US" altLang="ja-JP" sz="160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35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A817521-C33D-20C6-08C0-9C9A5C90F5B6}"/>
              </a:ext>
            </a:extLst>
          </p:cNvPr>
          <p:cNvSpPr txBox="1"/>
          <p:nvPr/>
        </p:nvSpPr>
        <p:spPr>
          <a:xfrm rot="5400000">
            <a:off x="4074987" y="2717916"/>
            <a:ext cx="2059859" cy="2462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〜</a:t>
            </a:r>
          </a:p>
        </p:txBody>
      </p:sp>
      <p:sp>
        <p:nvSpPr>
          <p:cNvPr id="5" name="上矢印 4">
            <a:extLst>
              <a:ext uri="{FF2B5EF4-FFF2-40B4-BE49-F238E27FC236}">
                <a16:creationId xmlns:a16="http://schemas.microsoft.com/office/drawing/2014/main" id="{CD2F4F7F-FB2F-0F1E-284C-3FB389F3B3B4}"/>
              </a:ext>
            </a:extLst>
          </p:cNvPr>
          <p:cNvSpPr/>
          <p:nvPr/>
        </p:nvSpPr>
        <p:spPr>
          <a:xfrm rot="5400000">
            <a:off x="4299218" y="7562994"/>
            <a:ext cx="1611399" cy="2025905"/>
          </a:xfrm>
          <a:prstGeom prst="up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D6DCA44-DC68-344E-27AE-03E2688EC9F0}"/>
              </a:ext>
            </a:extLst>
          </p:cNvPr>
          <p:cNvSpPr txBox="1"/>
          <p:nvPr/>
        </p:nvSpPr>
        <p:spPr>
          <a:xfrm>
            <a:off x="427399" y="383609"/>
            <a:ext cx="2651367" cy="73866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51</a:t>
            </a:r>
          </a:p>
          <a:p>
            <a:pPr algn="ctr"/>
            <a:endParaRPr kumimoji="1" lang="en-US" altLang="ja-JP" sz="160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56</a:t>
            </a:r>
          </a:p>
        </p:txBody>
      </p:sp>
      <p:sp>
        <p:nvSpPr>
          <p:cNvPr id="7" name="上矢印 6">
            <a:extLst>
              <a:ext uri="{FF2B5EF4-FFF2-40B4-BE49-F238E27FC236}">
                <a16:creationId xmlns:a16="http://schemas.microsoft.com/office/drawing/2014/main" id="{517498AD-94FE-F3F7-270A-7A60951412FC}"/>
              </a:ext>
            </a:extLst>
          </p:cNvPr>
          <p:cNvSpPr/>
          <p:nvPr/>
        </p:nvSpPr>
        <p:spPr>
          <a:xfrm rot="16200000">
            <a:off x="947383" y="7562994"/>
            <a:ext cx="1611399" cy="2025905"/>
          </a:xfrm>
          <a:prstGeom prst="up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0EF385F-273F-514D-BBAE-3F238A710122}"/>
              </a:ext>
            </a:extLst>
          </p:cNvPr>
          <p:cNvSpPr txBox="1"/>
          <p:nvPr/>
        </p:nvSpPr>
        <p:spPr>
          <a:xfrm rot="5400000">
            <a:off x="723152" y="2717916"/>
            <a:ext cx="2059859" cy="2462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〜</a:t>
            </a:r>
          </a:p>
        </p:txBody>
      </p:sp>
    </p:spTree>
    <p:extLst>
      <p:ext uri="{BB962C8B-B14F-4D97-AF65-F5344CB8AC3E}">
        <p14:creationId xmlns:p14="http://schemas.microsoft.com/office/powerpoint/2010/main" val="422930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235</Words>
  <Application>Microsoft Office PowerPoint</Application>
  <PresentationFormat>A4 210 x 297 mm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Avenir Next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PPDTP</dc:creator>
  <cp:lastModifiedBy>大</cp:lastModifiedBy>
  <cp:revision>26</cp:revision>
  <cp:lastPrinted>2022-06-01T06:01:50Z</cp:lastPrinted>
  <dcterms:created xsi:type="dcterms:W3CDTF">2019-01-26T09:54:28Z</dcterms:created>
  <dcterms:modified xsi:type="dcterms:W3CDTF">2022-09-09T08:01:02Z</dcterms:modified>
</cp:coreProperties>
</file>